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069BD-D9C6-8746-B7DC-2C9C4BA35A57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A2FD4D-F544-F943-8CBD-004EE4143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419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dirty="0"/>
              <a:t>** </a:t>
            </a:r>
            <a:r>
              <a:rPr lang="ko-KR" altLang="en-US" sz="1200" dirty="0"/>
              <a:t>제  원본에는 </a:t>
            </a:r>
            <a:r>
              <a:rPr lang="en-US" altLang="ko-KR" sz="1200" dirty="0"/>
              <a:t>‘</a:t>
            </a:r>
            <a:r>
              <a:rPr lang="ko-KR" altLang="en-US" sz="1200" dirty="0"/>
              <a:t>이곳</a:t>
            </a:r>
            <a:r>
              <a:rPr lang="en-US" altLang="ko-KR" sz="1200" dirty="0"/>
              <a:t>’</a:t>
            </a:r>
            <a:r>
              <a:rPr lang="ko-KR" altLang="en-US" sz="1200" dirty="0"/>
              <a:t>에 </a:t>
            </a:r>
            <a:r>
              <a:rPr lang="en-US" altLang="ko-KR" sz="1200" dirty="0"/>
              <a:t>hyperlink</a:t>
            </a:r>
            <a:r>
              <a:rPr lang="ko-KR" altLang="en-US" sz="1200" dirty="0" err="1"/>
              <a:t>를</a:t>
            </a:r>
            <a:r>
              <a:rPr lang="ko-KR" altLang="en-US" sz="1200" dirty="0"/>
              <a:t> 걸어 </a:t>
            </a:r>
            <a:r>
              <a:rPr lang="en-US" altLang="ko-KR" sz="1200" dirty="0"/>
              <a:t>google form</a:t>
            </a:r>
            <a:r>
              <a:rPr lang="ko-KR" altLang="en-US" sz="1200" dirty="0"/>
              <a:t> 을 </a:t>
            </a:r>
            <a:r>
              <a:rPr lang="ko-KR" altLang="en-US" sz="1200" dirty="0" err="1"/>
              <a:t>연겷해</a:t>
            </a:r>
            <a:r>
              <a:rPr lang="ko-KR" altLang="en-US" sz="1200" dirty="0"/>
              <a:t> 놓았습니다</a:t>
            </a:r>
            <a:r>
              <a:rPr lang="en-US" altLang="ko-KR" sz="1200" dirty="0"/>
              <a:t>.(</a:t>
            </a:r>
            <a:r>
              <a:rPr lang="ko-KR" altLang="en-US" sz="1200" dirty="0"/>
              <a:t>지금은 </a:t>
            </a:r>
            <a:r>
              <a:rPr lang="en-US" altLang="ko-KR" sz="1200" dirty="0"/>
              <a:t>remove</a:t>
            </a:r>
            <a:r>
              <a:rPr lang="ko-KR" altLang="en-US" sz="1200" dirty="0"/>
              <a:t>한 상태입니다</a:t>
            </a:r>
            <a:r>
              <a:rPr lang="en-US" altLang="ko-KR" sz="1200" dirty="0"/>
              <a:t>.)</a:t>
            </a:r>
            <a:r>
              <a:rPr lang="ko-KR" altLang="en-US" sz="1200" dirty="0"/>
              <a:t> </a:t>
            </a:r>
            <a:endParaRPr lang="en-US" altLang="ko-KR" sz="12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dirty="0"/>
              <a:t> 제 구글 </a:t>
            </a:r>
            <a:r>
              <a:rPr lang="ko-KR" altLang="en-US" sz="1200" dirty="0" err="1"/>
              <a:t>어카운트를</a:t>
            </a:r>
            <a:r>
              <a:rPr lang="ko-KR" altLang="en-US" sz="1200" dirty="0"/>
              <a:t> </a:t>
            </a:r>
            <a:r>
              <a:rPr lang="ko-KR" altLang="en-US" sz="1200" dirty="0" err="1"/>
              <a:t>쉐어하면</a:t>
            </a:r>
            <a:r>
              <a:rPr lang="ko-KR" altLang="en-US" sz="1200" dirty="0"/>
              <a:t> 선생님들이 확인이 가능치 않으므로 옆에 워드 화일을 </a:t>
            </a:r>
            <a:r>
              <a:rPr lang="en-US" altLang="ko-KR" sz="1200" dirty="0"/>
              <a:t>attach</a:t>
            </a:r>
            <a:r>
              <a:rPr lang="ko-KR" altLang="en-US" sz="1200" dirty="0"/>
              <a:t>해 놓았습니다</a:t>
            </a:r>
            <a:r>
              <a:rPr lang="en-US" altLang="ko-KR" sz="1200" dirty="0"/>
              <a:t>.</a:t>
            </a:r>
            <a:r>
              <a:rPr lang="ko-KR" altLang="en-US" sz="1200" dirty="0"/>
              <a:t> 이 워드 화일을 쓰셔도 되고 </a:t>
            </a:r>
            <a:r>
              <a:rPr lang="en-US" altLang="ko-KR" sz="1200" dirty="0"/>
              <a:t>google form</a:t>
            </a:r>
            <a:r>
              <a:rPr lang="ko-KR" altLang="en-US" sz="1200" dirty="0" err="1"/>
              <a:t>으로</a:t>
            </a:r>
            <a:r>
              <a:rPr lang="ko-KR" altLang="en-US" sz="1200" dirty="0"/>
              <a:t> 만드시면 온라인 </a:t>
            </a:r>
            <a:r>
              <a:rPr lang="ko-KR" altLang="en-US" sz="1200" dirty="0" err="1"/>
              <a:t>수업시</a:t>
            </a:r>
            <a:r>
              <a:rPr lang="ko-KR" altLang="en-US" sz="1200" dirty="0"/>
              <a:t> 학생들의 결과를 바로 확인할 수 있게 됩니다</a:t>
            </a:r>
            <a:r>
              <a:rPr lang="en-US" altLang="ko-KR" sz="120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A2FD4D-F544-F943-8CBD-004EE41438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480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91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52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64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409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109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27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01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07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56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39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A33CD2-0613-0B47-848B-9699AD334021}" type="datetimeFigureOut">
              <a:rPr lang="en-US" smtClean="0"/>
              <a:t>6/7/20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C7CFD-0ADF-864D-A962-3531527FFC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5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07jBeZL8ao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png"/><Relationship Id="rId4" Type="http://schemas.openxmlformats.org/officeDocument/2006/relationships/package" Target="../embeddings/Microsoft_Word_Document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8142" y="1442514"/>
            <a:ext cx="6354604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4000" dirty="0"/>
              <a:t>     </a:t>
            </a:r>
            <a:r>
              <a:rPr lang="ko-KR" altLang="en-US" sz="4000" dirty="0">
                <a:hlinkClick r:id="rId2"/>
              </a:rPr>
              <a:t>고양이</a:t>
            </a:r>
            <a:r>
              <a:rPr lang="en-US" altLang="ko-KR" sz="4000" dirty="0">
                <a:hlinkClick r:id="rId2"/>
              </a:rPr>
              <a:t> </a:t>
            </a:r>
            <a:r>
              <a:rPr lang="ko-KR" altLang="en-US" sz="4000" dirty="0">
                <a:hlinkClick r:id="rId2"/>
              </a:rPr>
              <a:t>목에</a:t>
            </a:r>
            <a:r>
              <a:rPr lang="en-US" altLang="ko-KR" sz="4000" dirty="0">
                <a:hlinkClick r:id="rId2"/>
              </a:rPr>
              <a:t> </a:t>
            </a:r>
            <a:r>
              <a:rPr lang="ko-KR" altLang="en-US" sz="4000" dirty="0">
                <a:hlinkClick r:id="rId2"/>
              </a:rPr>
              <a:t>방울</a:t>
            </a:r>
            <a:r>
              <a:rPr lang="en-US" altLang="ko-KR" sz="4000" dirty="0">
                <a:hlinkClick r:id="rId2"/>
              </a:rPr>
              <a:t> </a:t>
            </a:r>
            <a:r>
              <a:rPr lang="ko-KR" altLang="en-US" sz="4000" dirty="0">
                <a:hlinkClick r:id="rId2"/>
              </a:rPr>
              <a:t>달기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288142" y="2843335"/>
            <a:ext cx="6354604" cy="1569660"/>
          </a:xfrm>
          <a:prstGeom prst="rect">
            <a:avLst/>
          </a:prstGeom>
          <a:solidFill>
            <a:srgbClr val="DBEEF4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400" dirty="0"/>
              <a:t>동화를</a:t>
            </a:r>
            <a:r>
              <a:rPr lang="en-US" altLang="ko-KR" sz="2400" dirty="0"/>
              <a:t> </a:t>
            </a:r>
            <a:r>
              <a:rPr lang="ko-KR" altLang="en-US" sz="2400" dirty="0"/>
              <a:t>듣고</a:t>
            </a:r>
            <a:r>
              <a:rPr lang="en-US" altLang="ko-KR" sz="2400" dirty="0"/>
              <a:t> </a:t>
            </a:r>
            <a:r>
              <a:rPr lang="ko-KR" altLang="en-US" sz="2400" dirty="0"/>
              <a:t>글을</a:t>
            </a:r>
            <a:r>
              <a:rPr lang="en-US" altLang="ko-KR" sz="2400" dirty="0"/>
              <a:t> </a:t>
            </a:r>
            <a:r>
              <a:rPr lang="ko-KR" altLang="en-US" sz="2400" dirty="0"/>
              <a:t>읽어</a:t>
            </a:r>
            <a:r>
              <a:rPr lang="en-US" altLang="ko-KR" sz="2400" dirty="0"/>
              <a:t> </a:t>
            </a:r>
            <a:r>
              <a:rPr lang="ko-KR" altLang="en-US" sz="2400" dirty="0"/>
              <a:t>보세요</a:t>
            </a:r>
            <a:r>
              <a:rPr lang="en-US" altLang="ko-KR" sz="2400" dirty="0">
                <a:solidFill>
                  <a:srgbClr val="0000FF"/>
                </a:solidFill>
              </a:rPr>
              <a:t>.</a:t>
            </a:r>
          </a:p>
          <a:p>
            <a:r>
              <a:rPr lang="en-US" altLang="ko-KR" sz="2400" dirty="0">
                <a:solidFill>
                  <a:srgbClr val="0000FF"/>
                </a:solidFill>
              </a:rPr>
              <a:t>(</a:t>
            </a:r>
            <a:r>
              <a:rPr lang="ko-KR" altLang="en-US" sz="2400" dirty="0">
                <a:solidFill>
                  <a:srgbClr val="0000FF"/>
                </a:solidFill>
              </a:rPr>
              <a:t>제목을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누르면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동화를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볼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수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있습니다</a:t>
            </a:r>
            <a:r>
              <a:rPr lang="en-US" altLang="ko-KR" sz="2400" dirty="0">
                <a:solidFill>
                  <a:srgbClr val="0000FF"/>
                </a:solidFill>
              </a:rPr>
              <a:t>) </a:t>
            </a:r>
          </a:p>
          <a:p>
            <a:endParaRPr lang="en-US" altLang="ko-KR" sz="2400" dirty="0"/>
          </a:p>
          <a:p>
            <a:r>
              <a:rPr lang="ko-KR" altLang="en-US" sz="2400" dirty="0"/>
              <a:t>그리고</a:t>
            </a:r>
            <a:r>
              <a:rPr lang="en-US" altLang="ko-KR" sz="2400" dirty="0"/>
              <a:t> </a:t>
            </a:r>
            <a:r>
              <a:rPr lang="ko-KR" altLang="en-US" sz="2400" dirty="0"/>
              <a:t>문제를</a:t>
            </a:r>
            <a:r>
              <a:rPr lang="en-US" altLang="ko-KR" sz="2400" dirty="0"/>
              <a:t> </a:t>
            </a:r>
            <a:r>
              <a:rPr lang="ko-KR" altLang="en-US" sz="2400" dirty="0"/>
              <a:t>같이</a:t>
            </a:r>
            <a:r>
              <a:rPr lang="en-US" altLang="ko-KR" sz="2400" dirty="0"/>
              <a:t> </a:t>
            </a:r>
            <a:r>
              <a:rPr lang="ko-KR" altLang="en-US" sz="2400" dirty="0"/>
              <a:t>풀어</a:t>
            </a:r>
            <a:r>
              <a:rPr lang="en-US" altLang="ko-KR" sz="2400" dirty="0"/>
              <a:t> </a:t>
            </a:r>
            <a:r>
              <a:rPr lang="ko-KR" altLang="en-US" sz="2400" dirty="0"/>
              <a:t>보아요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196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757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room&#10;&#10;Description automatically generated">
            <a:extLst>
              <a:ext uri="{FF2B5EF4-FFF2-40B4-BE49-F238E27FC236}">
                <a16:creationId xmlns:a16="http://schemas.microsoft.com/office/drawing/2014/main" id="{C02DA563-2A07-2C4D-8DC1-6C1EBBC96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49" y="643467"/>
            <a:ext cx="77917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03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042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room&#10;&#10;Description automatically generated">
            <a:extLst>
              <a:ext uri="{FF2B5EF4-FFF2-40B4-BE49-F238E27FC236}">
                <a16:creationId xmlns:a16="http://schemas.microsoft.com/office/drawing/2014/main" id="{3799DA1F-79A6-2D4C-99EC-CA5A763BC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49" y="643467"/>
            <a:ext cx="77917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155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indoor, sitting, table, room&#10;&#10;Description automatically generated">
            <a:extLst>
              <a:ext uri="{FF2B5EF4-FFF2-40B4-BE49-F238E27FC236}">
                <a16:creationId xmlns:a16="http://schemas.microsoft.com/office/drawing/2014/main" id="{4D14526E-BF23-BD42-B1C0-96689D079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49" y="643467"/>
            <a:ext cx="77917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50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ird, tree, flower&#10;&#10;Description automatically generated">
            <a:extLst>
              <a:ext uri="{FF2B5EF4-FFF2-40B4-BE49-F238E27FC236}">
                <a16:creationId xmlns:a16="http://schemas.microsoft.com/office/drawing/2014/main" id="{7631D27C-5619-8746-A2F6-856F689574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143000"/>
            <a:ext cx="64008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699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/>
              <a:t>‘</a:t>
            </a:r>
            <a:r>
              <a:rPr lang="ko-KR" altLang="en-US"/>
              <a:t>고양이</a:t>
            </a:r>
            <a:r>
              <a:rPr lang="en-US" altLang="ko-KR"/>
              <a:t> </a:t>
            </a:r>
            <a:r>
              <a:rPr lang="ko-KR" altLang="en-US"/>
              <a:t>목에</a:t>
            </a:r>
            <a:r>
              <a:rPr lang="en-US" altLang="ko-KR"/>
              <a:t> </a:t>
            </a:r>
            <a:r>
              <a:rPr lang="ko-KR" altLang="en-US"/>
              <a:t>방울</a:t>
            </a:r>
            <a:r>
              <a:rPr lang="en-US" altLang="ko-KR"/>
              <a:t> </a:t>
            </a:r>
            <a:r>
              <a:rPr lang="ko-KR" altLang="en-US"/>
              <a:t>달기</a:t>
            </a:r>
            <a:r>
              <a:rPr lang="en-US" altLang="ko-KR"/>
              <a:t>’</a:t>
            </a:r>
            <a:r>
              <a:rPr lang="ko-KR" altLang="en-US"/>
              <a:t>라는</a:t>
            </a:r>
            <a:r>
              <a:rPr lang="en-US" altLang="ko-KR"/>
              <a:t> </a:t>
            </a:r>
            <a:r>
              <a:rPr lang="ko-KR" altLang="en-US"/>
              <a:t>의미의</a:t>
            </a:r>
            <a:r>
              <a:rPr lang="en-US" altLang="ko-KR"/>
              <a:t> </a:t>
            </a:r>
            <a:r>
              <a:rPr lang="ko-KR" altLang="en-US"/>
              <a:t>속담</a:t>
            </a:r>
            <a:r>
              <a:rPr lang="en-US" altLang="ko-KR"/>
              <a:t>(proverb)</a:t>
            </a:r>
            <a:r>
              <a:rPr lang="ko-KR" altLang="en-US"/>
              <a:t>이</a:t>
            </a:r>
            <a:r>
              <a:rPr lang="en-US" altLang="ko-KR"/>
              <a:t> </a:t>
            </a:r>
            <a:r>
              <a:rPr lang="ko-KR" altLang="en-US"/>
              <a:t>있어요</a:t>
            </a:r>
            <a:r>
              <a:rPr lang="en-US" altLang="ko-KR"/>
              <a:t>. </a:t>
            </a:r>
          </a:p>
          <a:p>
            <a:r>
              <a:rPr lang="ko-KR" altLang="en-US"/>
              <a:t>실제로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없는</a:t>
            </a:r>
            <a:r>
              <a:rPr lang="en-US" altLang="ko-KR"/>
              <a:t> </a:t>
            </a:r>
            <a:r>
              <a:rPr lang="ko-KR" altLang="en-US"/>
              <a:t>일을</a:t>
            </a:r>
            <a:r>
              <a:rPr lang="en-US" altLang="ko-KR"/>
              <a:t> </a:t>
            </a:r>
            <a:r>
              <a:rPr lang="ko-KR" altLang="en-US"/>
              <a:t>두고</a:t>
            </a:r>
            <a:r>
              <a:rPr lang="en-US" altLang="ko-KR"/>
              <a:t> </a:t>
            </a:r>
            <a:r>
              <a:rPr lang="ko-KR" altLang="en-US"/>
              <a:t>의논만</a:t>
            </a:r>
            <a:r>
              <a:rPr lang="en-US" altLang="ko-KR"/>
              <a:t> </a:t>
            </a:r>
            <a:r>
              <a:rPr lang="ko-KR" altLang="en-US"/>
              <a:t>한다는</a:t>
            </a:r>
            <a:r>
              <a:rPr lang="en-US" altLang="ko-KR"/>
              <a:t> </a:t>
            </a:r>
            <a:r>
              <a:rPr lang="ko-KR" altLang="en-US"/>
              <a:t>것을</a:t>
            </a:r>
            <a:r>
              <a:rPr lang="en-US" altLang="ko-KR"/>
              <a:t> </a:t>
            </a:r>
            <a:r>
              <a:rPr lang="ko-KR" altLang="en-US"/>
              <a:t>비유하는</a:t>
            </a:r>
            <a:r>
              <a:rPr lang="en-US" altLang="ko-KR"/>
              <a:t> </a:t>
            </a:r>
            <a:r>
              <a:rPr lang="ko-KR" altLang="en-US"/>
              <a:t>말인데요</a:t>
            </a:r>
            <a:r>
              <a:rPr lang="en-US" altLang="ko-KR"/>
              <a:t>,</a:t>
            </a:r>
          </a:p>
          <a:p>
            <a:r>
              <a:rPr lang="ko-KR" altLang="en-US"/>
              <a:t>쥐들이</a:t>
            </a:r>
            <a:r>
              <a:rPr lang="en-US" altLang="ko-KR"/>
              <a:t> </a:t>
            </a:r>
            <a:r>
              <a:rPr lang="ko-KR" altLang="en-US"/>
              <a:t>고양이</a:t>
            </a:r>
            <a:r>
              <a:rPr lang="en-US" altLang="ko-KR"/>
              <a:t> </a:t>
            </a:r>
            <a:r>
              <a:rPr lang="ko-KR" altLang="en-US"/>
              <a:t>목에</a:t>
            </a:r>
            <a:r>
              <a:rPr lang="en-US" altLang="ko-KR"/>
              <a:t> </a:t>
            </a:r>
            <a:r>
              <a:rPr lang="ko-KR" altLang="en-US"/>
              <a:t>방울을</a:t>
            </a:r>
            <a:r>
              <a:rPr lang="en-US" altLang="ko-KR"/>
              <a:t> </a:t>
            </a:r>
            <a:r>
              <a:rPr lang="ko-KR" altLang="en-US"/>
              <a:t>다는</a:t>
            </a:r>
            <a:r>
              <a:rPr lang="en-US" altLang="ko-KR"/>
              <a:t> </a:t>
            </a:r>
            <a:r>
              <a:rPr lang="ko-KR" altLang="en-US"/>
              <a:t>것처럼</a:t>
            </a:r>
            <a:r>
              <a:rPr lang="en-US" altLang="ko-KR"/>
              <a:t> </a:t>
            </a:r>
            <a:r>
              <a:rPr lang="ko-KR" altLang="en-US"/>
              <a:t>아무리</a:t>
            </a:r>
            <a:r>
              <a:rPr lang="en-US" altLang="ko-KR"/>
              <a:t> </a:t>
            </a:r>
            <a:r>
              <a:rPr lang="ko-KR" altLang="en-US"/>
              <a:t>좋은</a:t>
            </a:r>
            <a:r>
              <a:rPr lang="en-US" altLang="ko-KR"/>
              <a:t> </a:t>
            </a:r>
            <a:r>
              <a:rPr lang="ko-KR" altLang="en-US"/>
              <a:t>생각이어도</a:t>
            </a:r>
            <a:r>
              <a:rPr lang="en-US" altLang="ko-KR"/>
              <a:t> </a:t>
            </a:r>
            <a:r>
              <a:rPr lang="ko-KR" altLang="en-US"/>
              <a:t>실제로</a:t>
            </a:r>
            <a:r>
              <a:rPr lang="en-US" altLang="ko-KR"/>
              <a:t> </a:t>
            </a:r>
            <a:r>
              <a:rPr lang="ko-KR" altLang="en-US"/>
              <a:t>하지</a:t>
            </a:r>
            <a:r>
              <a:rPr lang="en-US" altLang="ko-KR"/>
              <a:t> </a:t>
            </a:r>
            <a:r>
              <a:rPr lang="ko-KR" altLang="en-US"/>
              <a:t>못한다면</a:t>
            </a:r>
            <a:r>
              <a:rPr lang="en-US" altLang="ko-KR"/>
              <a:t> </a:t>
            </a:r>
            <a:r>
              <a:rPr lang="ko-KR" altLang="en-US"/>
              <a:t>소용이</a:t>
            </a:r>
            <a:r>
              <a:rPr lang="en-US" altLang="ko-KR"/>
              <a:t> </a:t>
            </a:r>
            <a:r>
              <a:rPr lang="ko-KR" altLang="en-US"/>
              <a:t>없다는</a:t>
            </a:r>
            <a:r>
              <a:rPr lang="en-US" altLang="ko-KR"/>
              <a:t> </a:t>
            </a:r>
            <a:r>
              <a:rPr lang="ko-KR" altLang="en-US"/>
              <a:t>것을</a:t>
            </a:r>
            <a:r>
              <a:rPr lang="en-US" altLang="ko-KR"/>
              <a:t> </a:t>
            </a:r>
            <a:r>
              <a:rPr lang="ko-KR" altLang="en-US"/>
              <a:t>보여주는</a:t>
            </a:r>
            <a:r>
              <a:rPr lang="en-US" altLang="ko-KR"/>
              <a:t> </a:t>
            </a:r>
            <a:r>
              <a:rPr lang="ko-KR" altLang="en-US"/>
              <a:t>이야기예요</a:t>
            </a:r>
            <a:r>
              <a:rPr lang="en-US" altLang="ko-KR"/>
              <a:t>.</a:t>
            </a:r>
          </a:p>
          <a:p>
            <a:r>
              <a:rPr lang="ko-KR" altLang="en-US"/>
              <a:t>어떤</a:t>
            </a:r>
            <a:r>
              <a:rPr lang="en-US" altLang="ko-KR"/>
              <a:t> </a:t>
            </a:r>
            <a:r>
              <a:rPr lang="ko-KR" altLang="en-US"/>
              <a:t>방법을</a:t>
            </a:r>
            <a:r>
              <a:rPr lang="en-US" altLang="ko-KR"/>
              <a:t> </a:t>
            </a:r>
            <a:r>
              <a:rPr lang="ko-KR" altLang="en-US"/>
              <a:t>생각해낼</a:t>
            </a:r>
            <a:r>
              <a:rPr lang="en-US" altLang="ko-KR"/>
              <a:t> </a:t>
            </a:r>
            <a:r>
              <a:rPr lang="ko-KR" altLang="en-US"/>
              <a:t>때에는</a:t>
            </a:r>
            <a:r>
              <a:rPr lang="en-US" altLang="ko-KR"/>
              <a:t> </a:t>
            </a:r>
            <a:r>
              <a:rPr lang="ko-KR" altLang="en-US"/>
              <a:t>할</a:t>
            </a:r>
            <a:r>
              <a:rPr lang="en-US" altLang="ko-KR"/>
              <a:t> </a:t>
            </a:r>
            <a:r>
              <a:rPr lang="ko-KR" altLang="en-US"/>
              <a:t>수</a:t>
            </a:r>
            <a:r>
              <a:rPr lang="en-US" altLang="ko-KR"/>
              <a:t> </a:t>
            </a:r>
            <a:r>
              <a:rPr lang="ko-KR" altLang="en-US"/>
              <a:t>있는</a:t>
            </a:r>
            <a:r>
              <a:rPr lang="en-US" altLang="ko-KR"/>
              <a:t> </a:t>
            </a:r>
            <a:r>
              <a:rPr lang="ko-KR" altLang="en-US"/>
              <a:t>일인가를</a:t>
            </a:r>
            <a:r>
              <a:rPr lang="en-US" altLang="ko-KR"/>
              <a:t> </a:t>
            </a:r>
            <a:r>
              <a:rPr lang="ko-KR" altLang="en-US"/>
              <a:t>먼저</a:t>
            </a:r>
            <a:r>
              <a:rPr lang="en-US" altLang="ko-KR"/>
              <a:t> </a:t>
            </a:r>
            <a:r>
              <a:rPr lang="ko-KR" altLang="en-US"/>
              <a:t>생각해</a:t>
            </a:r>
            <a:r>
              <a:rPr lang="en-US" altLang="ko-KR"/>
              <a:t> </a:t>
            </a:r>
            <a:r>
              <a:rPr lang="ko-KR" altLang="en-US"/>
              <a:t>봐야겠죠</a:t>
            </a:r>
            <a:r>
              <a:rPr lang="en-US" altLang="ko-KR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85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0413" y="1277898"/>
            <a:ext cx="7533122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7200" dirty="0"/>
              <a:t>문제</a:t>
            </a:r>
            <a:r>
              <a:rPr lang="en-US" altLang="ko-KR" sz="7200" dirty="0"/>
              <a:t> </a:t>
            </a:r>
            <a:r>
              <a:rPr lang="ko-KR" altLang="en-US" sz="7200" dirty="0"/>
              <a:t>풀기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980412" y="2725376"/>
            <a:ext cx="7533122" cy="10772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3200" dirty="0"/>
              <a:t>위의</a:t>
            </a:r>
            <a:r>
              <a:rPr lang="en-US" altLang="ko-KR" sz="3200" dirty="0"/>
              <a:t> </a:t>
            </a:r>
            <a:r>
              <a:rPr lang="ko-KR" altLang="en-US" sz="3200" dirty="0"/>
              <a:t>문제</a:t>
            </a:r>
            <a:r>
              <a:rPr lang="en-US" altLang="ko-KR" sz="3200" dirty="0"/>
              <a:t> </a:t>
            </a:r>
            <a:r>
              <a:rPr lang="ko-KR" altLang="en-US" sz="3200" dirty="0"/>
              <a:t>풀기</a:t>
            </a:r>
            <a:r>
              <a:rPr lang="en-US" altLang="ko-KR" sz="3200" dirty="0"/>
              <a:t> </a:t>
            </a:r>
            <a:r>
              <a:rPr lang="ko-KR" altLang="en-US" sz="3200" dirty="0"/>
              <a:t>를</a:t>
            </a:r>
            <a:r>
              <a:rPr lang="en-US" altLang="ko-KR" sz="3200" dirty="0"/>
              <a:t> </a:t>
            </a:r>
            <a:r>
              <a:rPr lang="ko-KR" altLang="en-US" sz="3200" dirty="0"/>
              <a:t>누르면</a:t>
            </a:r>
            <a:r>
              <a:rPr lang="en-US" altLang="ko-KR" sz="3200" dirty="0"/>
              <a:t> </a:t>
            </a:r>
            <a:r>
              <a:rPr lang="en-US" altLang="ko-KR" sz="3200" dirty="0" err="1"/>
              <a:t>google</a:t>
            </a:r>
            <a:r>
              <a:rPr lang="en-US" altLang="ko-KR" sz="3200" dirty="0"/>
              <a:t> form </a:t>
            </a:r>
            <a:r>
              <a:rPr lang="ko-KR" altLang="en-US" sz="3200" dirty="0"/>
              <a:t>으로</a:t>
            </a:r>
            <a:r>
              <a:rPr lang="en-US" altLang="ko-KR" sz="3200" dirty="0"/>
              <a:t> </a:t>
            </a:r>
            <a:r>
              <a:rPr lang="ko-KR" altLang="en-US" sz="3200" dirty="0"/>
              <a:t>가서</a:t>
            </a:r>
            <a:r>
              <a:rPr lang="en-US" altLang="ko-KR" sz="3200" dirty="0"/>
              <a:t> </a:t>
            </a:r>
            <a:r>
              <a:rPr lang="ko-KR" altLang="en-US" sz="3200" dirty="0"/>
              <a:t>문제를</a:t>
            </a:r>
            <a:r>
              <a:rPr lang="en-US" altLang="ko-KR" sz="3200" dirty="0"/>
              <a:t> </a:t>
            </a:r>
            <a:r>
              <a:rPr lang="ko-KR" altLang="en-US" sz="3200" dirty="0"/>
              <a:t>풀</a:t>
            </a:r>
            <a:r>
              <a:rPr lang="en-US" altLang="ko-KR" sz="3200" dirty="0"/>
              <a:t> </a:t>
            </a:r>
            <a:r>
              <a:rPr lang="ko-KR" altLang="en-US" sz="3200" dirty="0"/>
              <a:t>수</a:t>
            </a:r>
            <a:r>
              <a:rPr lang="en-US" altLang="ko-KR" sz="3200" dirty="0"/>
              <a:t>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7221B9E-49F8-164E-8F34-445DDFE4A2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5331360"/>
              </p:ext>
            </p:extLst>
          </p:nvPr>
        </p:nvGraphicFramePr>
        <p:xfrm>
          <a:off x="980412" y="4127090"/>
          <a:ext cx="9652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showAsIcon="1" r:id="rId4" imgW="965200" imgH="609600" progId="Word.Document.12">
                  <p:embed/>
                </p:oleObj>
              </mc:Choice>
              <mc:Fallback>
                <p:oleObj name="Document" showAsIcon="1" r:id="rId4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0412" y="4127090"/>
                        <a:ext cx="9652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97A9B2D-3555-164A-9A1D-80918688C005}"/>
              </a:ext>
            </a:extLst>
          </p:cNvPr>
          <p:cNvSpPr txBox="1"/>
          <p:nvPr/>
        </p:nvSpPr>
        <p:spPr>
          <a:xfrm>
            <a:off x="1945612" y="4127090"/>
            <a:ext cx="3016469" cy="9387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100" dirty="0"/>
              <a:t>아래 노트를 참조해 선생님의 구글 </a:t>
            </a:r>
            <a:r>
              <a:rPr lang="ko-KR" altLang="en-US" sz="1100" dirty="0" err="1"/>
              <a:t>어카운트를</a:t>
            </a:r>
            <a:r>
              <a:rPr lang="ko-KR" altLang="en-US" sz="1100" dirty="0"/>
              <a:t> 사용해 </a:t>
            </a:r>
            <a:r>
              <a:rPr lang="en-US" altLang="ko-KR" sz="1100" dirty="0"/>
              <a:t>google form</a:t>
            </a:r>
            <a:r>
              <a:rPr lang="ko-KR" altLang="en-US" sz="1100" dirty="0"/>
              <a:t>을 만들어 링크를 거시면 됩니다</a:t>
            </a:r>
            <a:r>
              <a:rPr lang="en-US" altLang="ko-KR" sz="1100" dirty="0"/>
              <a:t>.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r>
              <a:rPr lang="ko-KR" altLang="en-US" sz="1100" dirty="0"/>
              <a:t>옆의 워드 아이콘을 누르면 </a:t>
            </a:r>
            <a:r>
              <a:rPr lang="ko-KR" altLang="en-US" sz="1100" dirty="0" err="1"/>
              <a:t>워드파일로</a:t>
            </a:r>
            <a:r>
              <a:rPr lang="ko-KR" altLang="en-US" sz="1100" dirty="0"/>
              <a:t> 내용을 보실 수 있습니다</a:t>
            </a:r>
            <a:r>
              <a:rPr lang="en-US" altLang="ko-KR" sz="1100" dirty="0"/>
              <a:t>.</a:t>
            </a:r>
            <a:r>
              <a:rPr lang="ko-KR" altLang="en-US" sz="1100" dirty="0"/>
              <a:t>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05083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3600"/>
              <a:t> </a:t>
            </a:r>
            <a:r>
              <a:rPr lang="en-US"/>
              <a:t>https</a:t>
            </a:r>
            <a:r>
              <a:rPr lang="en-US" dirty="0"/>
              <a:t>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=H07jBeZL8ao&amp;feature=</a:t>
            </a:r>
            <a:r>
              <a:rPr lang="en-US" dirty="0" err="1"/>
              <a:t>youtu.be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0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</Words>
  <Application>Microsoft Macintosh PowerPoint</Application>
  <PresentationFormat>On-screen Show (4:3)</PresentationFormat>
  <Paragraphs>18</Paragraphs>
  <Slides>8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Office Theme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sanghoon lee</dc:creator>
  <cp:lastModifiedBy>sanghoon lee</cp:lastModifiedBy>
  <cp:revision>3</cp:revision>
  <dcterms:created xsi:type="dcterms:W3CDTF">2020-06-06T21:23:24Z</dcterms:created>
  <dcterms:modified xsi:type="dcterms:W3CDTF">2020-06-07T12:18:02Z</dcterms:modified>
</cp:coreProperties>
</file>